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  <p:sldId id="275" r:id="rId20"/>
    <p:sldId id="280" r:id="rId21"/>
    <p:sldId id="281" r:id="rId22"/>
    <p:sldId id="276" r:id="rId23"/>
    <p:sldId id="279" r:id="rId24"/>
    <p:sldId id="283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98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2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64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72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65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65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83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93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4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75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84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E575A-8969-465F-B063-40A82C279088}" type="datetimeFigureOut">
              <a:rPr lang="en-IN" smtClean="0"/>
              <a:t>22-04-2018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0F50E-67C4-461C-9D35-FBC2C2249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10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3432" y="5131559"/>
            <a:ext cx="23201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Abhishek Jain</a:t>
            </a:r>
          </a:p>
          <a:p>
            <a:r>
              <a:rPr lang="en-IN" sz="2000" b="1" dirty="0" err="1" smtClean="0"/>
              <a:t>Surendra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Lalwani</a:t>
            </a:r>
            <a:endParaRPr lang="en-IN" sz="2000" b="1" dirty="0"/>
          </a:p>
          <a:p>
            <a:r>
              <a:rPr lang="en-IN" sz="2000" b="1" dirty="0" err="1" smtClean="0"/>
              <a:t>Suyash</a:t>
            </a:r>
            <a:r>
              <a:rPr lang="en-IN" sz="2000" b="1" dirty="0" smtClean="0"/>
              <a:t> Jain</a:t>
            </a:r>
          </a:p>
          <a:p>
            <a:r>
              <a:rPr lang="en-IN" sz="2000" b="1" dirty="0" smtClean="0"/>
              <a:t>Varun </a:t>
            </a:r>
            <a:r>
              <a:rPr lang="en-IN" sz="2000" b="1" dirty="0" err="1" smtClean="0"/>
              <a:t>Karandikar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48964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5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9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0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04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5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3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4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2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8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2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2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</Words>
  <Application>Microsoft Office PowerPoint</Application>
  <PresentationFormat>Widescreen</PresentationFormat>
  <Paragraphs>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</dc:creator>
  <cp:lastModifiedBy>hi</cp:lastModifiedBy>
  <cp:revision>3</cp:revision>
  <dcterms:created xsi:type="dcterms:W3CDTF">2018-02-24T05:05:47Z</dcterms:created>
  <dcterms:modified xsi:type="dcterms:W3CDTF">2018-04-22T13:36:49Z</dcterms:modified>
</cp:coreProperties>
</file>